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5"/>
  </p:notesMasterIdLst>
  <p:handoutMasterIdLst>
    <p:handoutMasterId r:id="rId16"/>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6159" autoAdjust="0"/>
  </p:normalViewPr>
  <p:slideViewPr>
    <p:cSldViewPr snapToGrid="0">
      <p:cViewPr>
        <p:scale>
          <a:sx n="125" d="100"/>
          <a:sy n="125" d="100"/>
        </p:scale>
        <p:origin x="156" y="90"/>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08/02/2021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08/02/2021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08/02/2021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08/02/2021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08/02/2021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08/02/2021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08/02/2021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08/02/2021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08/02/2021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08/02/2021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08/02/2021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08/02/2021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509343" y="6266013"/>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149216"/>
          </a:xfrm>
        </p:spPr>
        <p:txBody>
          <a:bodyPr/>
          <a:lstStyle/>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3841925"/>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156250"/>
            <a:ext cx="3466301" cy="5010610"/>
          </a:xfrm>
        </p:spPr>
        <p:txBody>
          <a:bodyPr/>
          <a:lstStyle/>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3836988"/>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p:txBody>
          <a:bodyPr/>
          <a:lstStyle/>
          <a:p>
            <a:endParaRPr lang="en-PH"/>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p:txBody>
          <a:bodyPr/>
          <a:lstStyle/>
          <a:p>
            <a:endParaRPr lang="en-PH"/>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p:txBody>
          <a:bodyPr/>
          <a:lstStyle/>
          <a:p>
            <a:endParaRPr lang="en-PH"/>
          </a:p>
        </p:txBody>
      </p:sp>
      <p:sp>
        <p:nvSpPr>
          <p:cNvPr id="8" name="Picture Placeholder 7">
            <a:extLst>
              <a:ext uri="{FF2B5EF4-FFF2-40B4-BE49-F238E27FC236}">
                <a16:creationId xmlns:a16="http://schemas.microsoft.com/office/drawing/2014/main" id="{590F7E2E-382F-4D30-8F52-71FFB294D696}"/>
              </a:ext>
            </a:extLst>
          </p:cNvPr>
          <p:cNvSpPr>
            <a:spLocks noGrp="1"/>
          </p:cNvSpPr>
          <p:nvPr>
            <p:ph type="pic" sz="quarter" idx="28"/>
          </p:nvPr>
        </p:nvSpPr>
        <p:spPr/>
      </p:sp>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endParaRPr lang="en-PH"/>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p:txBody>
          <a:bodyPr/>
          <a:lstStyle/>
          <a:p>
            <a:endParaRPr lang="en-PH"/>
          </a:p>
        </p:txBody>
      </p:sp>
      <p:sp>
        <p:nvSpPr>
          <p:cNvPr id="11" name="Picture Placeholder 10">
            <a:extLst>
              <a:ext uri="{FF2B5EF4-FFF2-40B4-BE49-F238E27FC236}">
                <a16:creationId xmlns:a16="http://schemas.microsoft.com/office/drawing/2014/main" id="{0A2835D5-CDE8-4AB9-8729-399F6213BB7D}"/>
              </a:ext>
            </a:extLst>
          </p:cNvPr>
          <p:cNvSpPr>
            <a:spLocks noGrp="1"/>
          </p:cNvSpPr>
          <p:nvPr>
            <p:ph type="pic" sz="quarter" idx="31"/>
          </p:nvPr>
        </p:nvSpPr>
        <p:spPr/>
      </p:sp>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p:txBody>
          <a:bodyPr/>
          <a:lstStyle/>
          <a:p>
            <a:endParaRPr lang="en-PH"/>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p:txBody>
          <a:bodyPr/>
          <a:lstStyle/>
          <a:p>
            <a:endParaRPr lang="en-PH"/>
          </a:p>
        </p:txBody>
      </p:sp>
      <p:sp>
        <p:nvSpPr>
          <p:cNvPr id="14" name="Picture Placeholder 13">
            <a:extLst>
              <a:ext uri="{FF2B5EF4-FFF2-40B4-BE49-F238E27FC236}">
                <a16:creationId xmlns:a16="http://schemas.microsoft.com/office/drawing/2014/main" id="{F2040B6D-7F66-44A7-8E3B-C556CB0FB8CC}"/>
              </a:ext>
            </a:extLst>
          </p:cNvPr>
          <p:cNvSpPr>
            <a:spLocks noGrp="1"/>
          </p:cNvSpPr>
          <p:nvPr>
            <p:ph type="pic" sz="quarter" idx="34"/>
          </p:nvPr>
        </p:nvSpPr>
        <p:spPr/>
      </p:sp>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p:txBody>
          <a:bodyPr/>
          <a:lstStyle/>
          <a:p>
            <a:endParaRPr lang="en-PH"/>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p:txBody>
          <a:bodyPr/>
          <a:lstStyle/>
          <a:p>
            <a:endParaRPr lang="en-PH"/>
          </a:p>
        </p:txBody>
      </p:sp>
      <p:sp>
        <p:nvSpPr>
          <p:cNvPr id="17" name="Picture Placeholder 16">
            <a:extLst>
              <a:ext uri="{FF2B5EF4-FFF2-40B4-BE49-F238E27FC236}">
                <a16:creationId xmlns:a16="http://schemas.microsoft.com/office/drawing/2014/main" id="{7C364114-14CD-4D92-84C3-0C5BFB1AF3ED}"/>
              </a:ext>
            </a:extLst>
          </p:cNvPr>
          <p:cNvSpPr>
            <a:spLocks noGrp="1"/>
          </p:cNvSpPr>
          <p:nvPr>
            <p:ph type="pic" sz="quarter" idx="35"/>
          </p:nvPr>
        </p:nvSpPr>
        <p:spPr/>
      </p:sp>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p:txBody>
          <a:bodyPr/>
          <a:lstStyle/>
          <a:p>
            <a:endParaRPr lang="en-PH"/>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p:txBody>
          <a:bodyPr/>
          <a:lstStyle/>
          <a:p>
            <a:endParaRPr lang="en-PH"/>
          </a:p>
        </p:txBody>
      </p:sp>
      <p:sp>
        <p:nvSpPr>
          <p:cNvPr id="20" name="Picture Placeholder 19">
            <a:extLst>
              <a:ext uri="{FF2B5EF4-FFF2-40B4-BE49-F238E27FC236}">
                <a16:creationId xmlns:a16="http://schemas.microsoft.com/office/drawing/2014/main" id="{1EC7C472-65C8-4C40-9CD5-17EC7C6BDDD0}"/>
              </a:ext>
            </a:extLst>
          </p:cNvPr>
          <p:cNvSpPr>
            <a:spLocks noGrp="1"/>
          </p:cNvSpPr>
          <p:nvPr>
            <p:ph type="pic" sz="quarter" idx="38"/>
          </p:nvPr>
        </p:nvSpPr>
        <p:spPr/>
      </p:sp>
      <p:sp>
        <p:nvSpPr>
          <p:cNvPr id="21" name="Text Placeholder 20">
            <a:extLst>
              <a:ext uri="{FF2B5EF4-FFF2-40B4-BE49-F238E27FC236}">
                <a16:creationId xmlns:a16="http://schemas.microsoft.com/office/drawing/2014/main" id="{CFC8BE7D-9412-4F11-A202-AE526872BF3D}"/>
              </a:ext>
            </a:extLst>
          </p:cNvPr>
          <p:cNvSpPr>
            <a:spLocks noGrp="1"/>
          </p:cNvSpPr>
          <p:nvPr>
            <p:ph type="body" sz="quarter" idx="39"/>
          </p:nvPr>
        </p:nvSpPr>
        <p:spPr/>
        <p:txBody>
          <a:bodyPr/>
          <a:lstStyle/>
          <a:p>
            <a:endParaRPr lang="en-PH"/>
          </a:p>
        </p:txBody>
      </p:sp>
      <p:sp>
        <p:nvSpPr>
          <p:cNvPr id="22" name="Text Placeholder 21">
            <a:extLst>
              <a:ext uri="{FF2B5EF4-FFF2-40B4-BE49-F238E27FC236}">
                <a16:creationId xmlns:a16="http://schemas.microsoft.com/office/drawing/2014/main" id="{49AB013A-6045-498D-A4E8-D27EA014941E}"/>
              </a:ext>
            </a:extLst>
          </p:cNvPr>
          <p:cNvSpPr>
            <a:spLocks noGrp="1"/>
          </p:cNvSpPr>
          <p:nvPr>
            <p:ph type="body" sz="quarter" idx="40"/>
          </p:nvPr>
        </p:nvSpPr>
        <p:spPr/>
        <p:txBody>
          <a:bodyPr/>
          <a:lstStyle/>
          <a:p>
            <a:endParaRPr lang="en-PH"/>
          </a:p>
        </p:txBody>
      </p:sp>
      <p:sp>
        <p:nvSpPr>
          <p:cNvPr id="23" name="Picture Placeholder 22">
            <a:extLst>
              <a:ext uri="{FF2B5EF4-FFF2-40B4-BE49-F238E27FC236}">
                <a16:creationId xmlns:a16="http://schemas.microsoft.com/office/drawing/2014/main" id="{EC30AAB2-7A85-41BB-987C-8974048E25FD}"/>
              </a:ext>
            </a:extLst>
          </p:cNvPr>
          <p:cNvSpPr>
            <a:spLocks noGrp="1"/>
          </p:cNvSpPr>
          <p:nvPr>
            <p:ph type="pic" sz="quarter" idx="41"/>
          </p:nvPr>
        </p:nvSpPr>
        <p:spPr/>
      </p:sp>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2"/>
          <a:srcRect l="18" r="-18" b="34474"/>
          <a:stretch/>
        </p:blipFill>
        <p:spPr>
          <a:xfrm>
            <a:off x="248285" y="514562"/>
            <a:ext cx="3467573" cy="1337622"/>
          </a:xfrm>
        </p:spPr>
      </p:pic>
    </p:spTree>
    <p:extLst>
      <p:ext uri="{BB962C8B-B14F-4D97-AF65-F5344CB8AC3E}">
        <p14:creationId xmlns:p14="http://schemas.microsoft.com/office/powerpoint/2010/main" val="93998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Defying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3233</TotalTime>
  <Words>1643</Words>
  <Application>Microsoft Office PowerPoint</Application>
  <PresentationFormat>Custom</PresentationFormat>
  <Paragraphs>175</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179</cp:revision>
  <dcterms:created xsi:type="dcterms:W3CDTF">2021-02-01T11:18:41Z</dcterms:created>
  <dcterms:modified xsi:type="dcterms:W3CDTF">2021-02-08T14:43:04Z</dcterms:modified>
</cp:coreProperties>
</file>